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2" r:id="rId3"/>
    <p:sldId id="355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jpe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81046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26936"/>
            <a:ext cx="1656184" cy="111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832" y="3694045"/>
            <a:ext cx="1440000" cy="10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000" y="2427529"/>
            <a:ext cx="1200000" cy="12402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79" y="2217837"/>
            <a:ext cx="1053000" cy="140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379" y="877551"/>
            <a:ext cx="1248000" cy="119014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468" y="884006"/>
            <a:ext cx="1157642" cy="154352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468" y="2571750"/>
            <a:ext cx="1215788" cy="162105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625" y="895713"/>
            <a:ext cx="1080120" cy="1404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858" y="2361837"/>
            <a:ext cx="1488000" cy="111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892" y="3201918"/>
            <a:ext cx="1323000" cy="1764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051" y="3477837"/>
            <a:ext cx="1132807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4351" y="877551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Всечувашский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диктант -2021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Старосаврушская</a:t>
            </a:r>
            <a:r>
              <a:rPr lang="ru-RU" sz="2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707904" y="1560628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МБОУ «</a:t>
            </a:r>
            <a:r>
              <a:rPr lang="ru-RU" dirty="0" err="1" smtClean="0"/>
              <a:t>Старосаврушская</a:t>
            </a:r>
            <a:r>
              <a:rPr lang="ru-RU" dirty="0" smtClean="0"/>
              <a:t> ООШ» приняла участие во Всероссийском чувашском диктанте.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00" y="924376"/>
            <a:ext cx="1296000" cy="97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27" y="2189682"/>
            <a:ext cx="972000" cy="129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16" y="3802000"/>
            <a:ext cx="1392000" cy="104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301" y="3919500"/>
            <a:ext cx="1227587" cy="1224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358" y="2243559"/>
            <a:ext cx="1536000" cy="1152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911" y="877551"/>
            <a:ext cx="918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мероприятия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Старосаврушская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779912" y="1955597"/>
            <a:ext cx="194421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100" dirty="0" err="1" smtClean="0"/>
              <a:t>Ярушева</a:t>
            </a:r>
            <a:r>
              <a:rPr lang="ru-RU" sz="1100" dirty="0" smtClean="0"/>
              <a:t> Зоя Зиновьевна провела с учащимися начальных классов </a:t>
            </a:r>
            <a:r>
              <a:rPr lang="ru-RU" sz="1100" dirty="0" err="1" smtClean="0"/>
              <a:t>кл.час</a:t>
            </a:r>
            <a:r>
              <a:rPr lang="ru-RU" sz="1100" dirty="0" smtClean="0"/>
              <a:t> «Безопасный интернет»</a:t>
            </a:r>
          </a:p>
          <a:p>
            <a:pPr marL="228600" indent="-228600">
              <a:buAutoNum type="arabicPeriod"/>
            </a:pPr>
            <a:r>
              <a:rPr lang="ru-RU" sz="1100" dirty="0" smtClean="0"/>
              <a:t>Учащиеся школы участвовали в акции «Окна Победы»</a:t>
            </a:r>
            <a:endParaRPr lang="ru-RU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21" y="1894648"/>
            <a:ext cx="1157642" cy="15435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596" y="1166723"/>
            <a:ext cx="999000" cy="133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630" y="50723"/>
            <a:ext cx="1404000" cy="187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892" y="3201918"/>
            <a:ext cx="1323000" cy="1764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74" y="3438171"/>
            <a:ext cx="1132807" cy="1512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460" y="2499829"/>
            <a:ext cx="1488000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9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3132</TotalTime>
  <Words>59</Words>
  <Application>Microsoft Office PowerPoint</Application>
  <PresentationFormat>Экран (16:9)</PresentationFormat>
  <Paragraphs>15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</vt:lpstr>
      <vt:lpstr>Всечувашский диктант -2021</vt:lpstr>
      <vt:lpstr>Наименование мероприятия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Захарова</cp:lastModifiedBy>
  <cp:revision>411</cp:revision>
  <cp:lastPrinted>2021-02-01T07:48:05Z</cp:lastPrinted>
  <dcterms:created xsi:type="dcterms:W3CDTF">2015-10-13T08:15:21Z</dcterms:created>
  <dcterms:modified xsi:type="dcterms:W3CDTF">2021-05-25T11:33:52Z</dcterms:modified>
</cp:coreProperties>
</file>